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63275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8931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2292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809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3726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389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3931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3187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7788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9559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23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F20D5-AAE7-46B2-B7C8-89795786EE90}" type="datetimeFigureOut">
              <a:rPr lang="en-NZ" smtClean="0"/>
              <a:t>15/09/2015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E2A09-B083-4561-8255-876BFD22EDB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945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test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0277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Dose it work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4581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test</vt:lpstr>
      <vt:lpstr>Dose it work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Class1</dc:creator>
  <cp:lastModifiedBy>Class1</cp:lastModifiedBy>
  <cp:revision>2</cp:revision>
  <dcterms:created xsi:type="dcterms:W3CDTF">2015-09-15T00:25:22Z</dcterms:created>
  <dcterms:modified xsi:type="dcterms:W3CDTF">2015-09-15T00:31:42Z</dcterms:modified>
</cp:coreProperties>
</file>